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Test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PowerPoint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Document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252" y="3894605"/>
            <a:ext cx="2691494" cy="1896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869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Test PowerPoint Document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PowerPoint Document</dc:title>
  <dc:creator>Scott Mikus</dc:creator>
  <cp:lastModifiedBy>Scott Mikus</cp:lastModifiedBy>
  <cp:revision>2</cp:revision>
  <dcterms:created xsi:type="dcterms:W3CDTF">2006-08-16T00:00:00Z</dcterms:created>
  <dcterms:modified xsi:type="dcterms:W3CDTF">2012-03-29T21:51:37Z</dcterms:modified>
</cp:coreProperties>
</file>